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1" r:id="rId2"/>
    <p:sldId id="292" r:id="rId3"/>
    <p:sldId id="29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94" r:id="rId37"/>
    <p:sldId id="289" r:id="rId38"/>
    <p:sldId id="290" r:id="rId39"/>
  </p:sldIdLst>
  <p:sldSz cx="9753600" cy="73152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3" d="100"/>
          <a:sy n="53" d="100"/>
        </p:scale>
        <p:origin x="-1746" y="-336"/>
      </p:cViewPr>
      <p:guideLst>
        <p:guide orient="horz" pos="2304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805F1-1A26-4EA3-9773-7CB7D0B74A4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9D16008-07C8-4217-92C4-09136E1731E2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MUST TO KNOW </a:t>
          </a:r>
          <a:endParaRPr lang="en-IN" sz="2000" dirty="0">
            <a:latin typeface="Algerian" pitchFamily="82" charset="0"/>
          </a:endParaRPr>
        </a:p>
      </dgm:t>
    </dgm:pt>
    <dgm:pt modelId="{C40A0F2F-4C93-4F39-82E3-A7ABA116290C}" type="parTrans" cxnId="{C5F9F286-A0D9-4819-B29F-BBD72255E484}">
      <dgm:prSet/>
      <dgm:spPr/>
      <dgm:t>
        <a:bodyPr/>
        <a:lstStyle/>
        <a:p>
          <a:endParaRPr lang="en-IN"/>
        </a:p>
      </dgm:t>
    </dgm:pt>
    <dgm:pt modelId="{0102D502-5EC6-4341-9353-D063FEA34653}" type="sibTrans" cxnId="{C5F9F286-A0D9-4819-B29F-BBD72255E484}">
      <dgm:prSet/>
      <dgm:spPr/>
      <dgm:t>
        <a:bodyPr/>
        <a:lstStyle/>
        <a:p>
          <a:endParaRPr lang="en-IN"/>
        </a:p>
      </dgm:t>
    </dgm:pt>
    <dgm:pt modelId="{A941703B-3989-4CCF-82DF-D90B0FAABB1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NICE TO KNOW</a:t>
          </a:r>
          <a:endParaRPr lang="en-IN" sz="2000" dirty="0">
            <a:latin typeface="Algerian" pitchFamily="82" charset="0"/>
          </a:endParaRPr>
        </a:p>
      </dgm:t>
    </dgm:pt>
    <dgm:pt modelId="{623A81B0-AA61-4533-B4EF-1AED26F973FA}" type="parTrans" cxnId="{66E5294D-CE2E-45DC-813F-8F280F56E14D}">
      <dgm:prSet/>
      <dgm:spPr/>
      <dgm:t>
        <a:bodyPr/>
        <a:lstStyle/>
        <a:p>
          <a:endParaRPr lang="en-IN"/>
        </a:p>
      </dgm:t>
    </dgm:pt>
    <dgm:pt modelId="{A780C15A-201C-4148-AC6F-614AE8DAB747}" type="sibTrans" cxnId="{66E5294D-CE2E-45DC-813F-8F280F56E14D}">
      <dgm:prSet/>
      <dgm:spPr/>
      <dgm:t>
        <a:bodyPr/>
        <a:lstStyle/>
        <a:p>
          <a:endParaRPr lang="en-IN"/>
        </a:p>
      </dgm:t>
    </dgm:pt>
    <dgm:pt modelId="{C359A1FE-0145-4C64-A42E-34284E3F2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400" dirty="0" smtClean="0"/>
            <a:t>Facial fractures in children</a:t>
          </a:r>
          <a:endParaRPr lang="en-IN" sz="2400" dirty="0"/>
        </a:p>
      </dgm:t>
    </dgm:pt>
    <dgm:pt modelId="{919A282E-3D4A-4D20-9FCD-43521C15E4B0}" type="parTrans" cxnId="{BEF78FB1-7228-41EE-8839-1CFE77CD600A}">
      <dgm:prSet/>
      <dgm:spPr/>
      <dgm:t>
        <a:bodyPr/>
        <a:lstStyle/>
        <a:p>
          <a:endParaRPr lang="en-IN"/>
        </a:p>
      </dgm:t>
    </dgm:pt>
    <dgm:pt modelId="{6115E501-B288-4BD8-9913-8AFAF9AD0260}" type="sibTrans" cxnId="{BEF78FB1-7228-41EE-8839-1CFE77CD600A}">
      <dgm:prSet/>
      <dgm:spPr/>
      <dgm:t>
        <a:bodyPr/>
        <a:lstStyle/>
        <a:p>
          <a:endParaRPr lang="en-IN"/>
        </a:p>
      </dgm:t>
    </dgm:pt>
    <dgm:pt modelId="{85681603-BE50-42FD-A9CC-64FFB9A98157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DESIRE TO KNOW</a:t>
          </a:r>
          <a:endParaRPr lang="en-IN" sz="2000" dirty="0">
            <a:latin typeface="Algerian" pitchFamily="82" charset="0"/>
          </a:endParaRPr>
        </a:p>
      </dgm:t>
    </dgm:pt>
    <dgm:pt modelId="{16F102E4-6FD0-413E-AF0B-9570D55D97BD}" type="parTrans" cxnId="{0617CFDD-9050-420B-98F8-383EB9835786}">
      <dgm:prSet/>
      <dgm:spPr/>
      <dgm:t>
        <a:bodyPr/>
        <a:lstStyle/>
        <a:p>
          <a:endParaRPr lang="en-IN"/>
        </a:p>
      </dgm:t>
    </dgm:pt>
    <dgm:pt modelId="{627C5BB0-3A72-45D9-A394-256EE3986AB3}" type="sibTrans" cxnId="{0617CFDD-9050-420B-98F8-383EB9835786}">
      <dgm:prSet/>
      <dgm:spPr/>
      <dgm:t>
        <a:bodyPr/>
        <a:lstStyle/>
        <a:p>
          <a:endParaRPr lang="en-IN"/>
        </a:p>
      </dgm:t>
    </dgm:pt>
    <dgm:pt modelId="{CF78353C-ED4A-44F8-82B9-AB8E4EAFD0F1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400" dirty="0" err="1" smtClean="0"/>
            <a:t>Mandibular</a:t>
          </a:r>
          <a:r>
            <a:rPr lang="en-IN" sz="2400" dirty="0" smtClean="0"/>
            <a:t> dislocation</a:t>
          </a:r>
          <a:endParaRPr lang="en-IN" sz="2400" dirty="0"/>
        </a:p>
      </dgm:t>
    </dgm:pt>
    <dgm:pt modelId="{54F185F7-14B0-456C-85EA-EEB4DF057879}" type="parTrans" cxnId="{70DC0632-5769-435E-8FC4-D99990ABC8EE}">
      <dgm:prSet/>
      <dgm:spPr/>
      <dgm:t>
        <a:bodyPr/>
        <a:lstStyle/>
        <a:p>
          <a:endParaRPr lang="en-IN"/>
        </a:p>
      </dgm:t>
    </dgm:pt>
    <dgm:pt modelId="{2A20F437-CC18-4F4D-A35D-EF123183B3B3}" type="sibTrans" cxnId="{70DC0632-5769-435E-8FC4-D99990ABC8EE}">
      <dgm:prSet/>
      <dgm:spPr/>
      <dgm:t>
        <a:bodyPr/>
        <a:lstStyle/>
        <a:p>
          <a:endParaRPr lang="en-IN"/>
        </a:p>
      </dgm:t>
    </dgm:pt>
    <dgm:pt modelId="{B638C75D-5E26-4E3D-A5D4-23250FFCC06C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400" dirty="0" smtClean="0"/>
            <a:t>Incidence</a:t>
          </a:r>
          <a:endParaRPr lang="en-IN" sz="2400" dirty="0"/>
        </a:p>
      </dgm:t>
    </dgm:pt>
    <dgm:pt modelId="{7A5529E1-218E-4072-8B44-CCB999EF0CB2}" type="sibTrans" cxnId="{0DEA0A12-0BB9-419A-8DE2-8A3E5AB357C2}">
      <dgm:prSet/>
      <dgm:spPr/>
      <dgm:t>
        <a:bodyPr/>
        <a:lstStyle/>
        <a:p>
          <a:endParaRPr lang="en-IN"/>
        </a:p>
      </dgm:t>
    </dgm:pt>
    <dgm:pt modelId="{432BB2C1-C41E-48D1-ABA9-E06CDF6C82F7}" type="parTrans" cxnId="{0DEA0A12-0BB9-419A-8DE2-8A3E5AB357C2}">
      <dgm:prSet/>
      <dgm:spPr/>
      <dgm:t>
        <a:bodyPr/>
        <a:lstStyle/>
        <a:p>
          <a:endParaRPr lang="en-IN"/>
        </a:p>
      </dgm:t>
    </dgm:pt>
    <dgm:pt modelId="{3398F98D-E559-466C-9C48-C267159993A5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400" dirty="0" smtClean="0"/>
            <a:t>Management of maxillofacial trauma</a:t>
          </a:r>
          <a:endParaRPr lang="en-IN" sz="2400" dirty="0"/>
        </a:p>
      </dgm:t>
    </dgm:pt>
    <dgm:pt modelId="{3249EF6D-F16F-449B-8861-6743F539D4CE}" type="parTrans" cxnId="{F2199A1A-6F0A-4933-BC58-EF5291BE4D2D}">
      <dgm:prSet/>
      <dgm:spPr/>
    </dgm:pt>
    <dgm:pt modelId="{BDF53366-09EE-4CD9-84BF-09BE5E8A814A}" type="sibTrans" cxnId="{F2199A1A-6F0A-4933-BC58-EF5291BE4D2D}">
      <dgm:prSet/>
      <dgm:spPr/>
    </dgm:pt>
    <dgm:pt modelId="{33B8C528-80B2-472D-9692-8F1788AB7EC9}" type="pres">
      <dgm:prSet presAssocID="{B36805F1-1A26-4EA3-9773-7CB7D0B74A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D4A62C7-52B3-4878-BF01-E85F977063BD}" type="pres">
      <dgm:prSet presAssocID="{69D16008-07C8-4217-92C4-09136E1731E2}" presName="linNode" presStyleCnt="0"/>
      <dgm:spPr/>
    </dgm:pt>
    <dgm:pt modelId="{D4CBDBA8-A4E6-4F9A-B98A-1579BA25CE39}" type="pres">
      <dgm:prSet presAssocID="{69D16008-07C8-4217-92C4-09136E1731E2}" presName="parentText" presStyleLbl="node1" presStyleIdx="0" presStyleCnt="3" custLinFactNeighborX="-10851" custLinFactNeighborY="-6682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1D7AD5C-DB44-4A19-8B7F-FADF354433E5}" type="pres">
      <dgm:prSet presAssocID="{69D16008-07C8-4217-92C4-09136E1731E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20CC4C3-A18D-47A0-B61A-C86FAC7878AB}" type="pres">
      <dgm:prSet presAssocID="{0102D502-5EC6-4341-9353-D063FEA34653}" presName="sp" presStyleCnt="0"/>
      <dgm:spPr/>
    </dgm:pt>
    <dgm:pt modelId="{54A3307B-93E8-4A13-9DC4-895525361CF7}" type="pres">
      <dgm:prSet presAssocID="{A941703B-3989-4CCF-82DF-D90B0FAABB1E}" presName="linNode" presStyleCnt="0"/>
      <dgm:spPr/>
    </dgm:pt>
    <dgm:pt modelId="{9C9D0967-FA58-46BA-9235-5B5B6530A1AA}" type="pres">
      <dgm:prSet presAssocID="{A941703B-3989-4CCF-82DF-D90B0FAABB1E}" presName="parentText" presStyleLbl="node1" presStyleIdx="1" presStyleCnt="3" custLinFactNeighborY="-66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89CD7F-7917-4904-80B4-783F736258A1}" type="pres">
      <dgm:prSet presAssocID="{A941703B-3989-4CCF-82DF-D90B0FAABB1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44D8222-4A71-4720-8FA7-1D26A5AFF0B5}" type="pres">
      <dgm:prSet presAssocID="{A780C15A-201C-4148-AC6F-614AE8DAB747}" presName="sp" presStyleCnt="0"/>
      <dgm:spPr/>
    </dgm:pt>
    <dgm:pt modelId="{AFE0987D-7B5A-4C81-BA3B-2D2739472C53}" type="pres">
      <dgm:prSet presAssocID="{85681603-BE50-42FD-A9CC-64FFB9A98157}" presName="linNode" presStyleCnt="0"/>
      <dgm:spPr/>
    </dgm:pt>
    <dgm:pt modelId="{CF365A74-CAAD-414D-A1D9-DFD9ADC1E2B8}" type="pres">
      <dgm:prSet presAssocID="{85681603-BE50-42FD-A9CC-64FFB9A9815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67F6727-7A83-4D6F-B692-20DDFF77EE91}" type="pres">
      <dgm:prSet presAssocID="{85681603-BE50-42FD-A9CC-64FFB9A98157}" presName="descendantText" presStyleLbl="alignAccFollowNode1" presStyleIdx="2" presStyleCnt="3" custLinFactNeighborX="309" custLinFactNeighborY="-417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6E5294D-CE2E-45DC-813F-8F280F56E14D}" srcId="{B36805F1-1A26-4EA3-9773-7CB7D0B74A47}" destId="{A941703B-3989-4CCF-82DF-D90B0FAABB1E}" srcOrd="1" destOrd="0" parTransId="{623A81B0-AA61-4533-B4EF-1AED26F973FA}" sibTransId="{A780C15A-201C-4148-AC6F-614AE8DAB747}"/>
    <dgm:cxn modelId="{6BBEC45C-5BD0-4CEB-8FA4-11BB8EBCB64B}" type="presOf" srcId="{A941703B-3989-4CCF-82DF-D90B0FAABB1E}" destId="{9C9D0967-FA58-46BA-9235-5B5B6530A1AA}" srcOrd="0" destOrd="0" presId="urn:microsoft.com/office/officeart/2005/8/layout/vList5"/>
    <dgm:cxn modelId="{3ABAF5FE-BBBD-4331-9414-9829EE8A1B2A}" type="presOf" srcId="{B36805F1-1A26-4EA3-9773-7CB7D0B74A47}" destId="{33B8C528-80B2-472D-9692-8F1788AB7EC9}" srcOrd="0" destOrd="0" presId="urn:microsoft.com/office/officeart/2005/8/layout/vList5"/>
    <dgm:cxn modelId="{0617CFDD-9050-420B-98F8-383EB9835786}" srcId="{B36805F1-1A26-4EA3-9773-7CB7D0B74A47}" destId="{85681603-BE50-42FD-A9CC-64FFB9A98157}" srcOrd="2" destOrd="0" parTransId="{16F102E4-6FD0-413E-AF0B-9570D55D97BD}" sibTransId="{627C5BB0-3A72-45D9-A394-256EE3986AB3}"/>
    <dgm:cxn modelId="{2CED6633-FF40-4ADB-A24B-88151140B897}" type="presOf" srcId="{3398F98D-E559-466C-9C48-C267159993A5}" destId="{F1D7AD5C-DB44-4A19-8B7F-FADF354433E5}" srcOrd="0" destOrd="1" presId="urn:microsoft.com/office/officeart/2005/8/layout/vList5"/>
    <dgm:cxn modelId="{A77C5DA8-34CB-4E15-941B-905FEE493051}" type="presOf" srcId="{CF78353C-ED4A-44F8-82B9-AB8E4EAFD0F1}" destId="{E67F6727-7A83-4D6F-B692-20DDFF77EE91}" srcOrd="0" destOrd="0" presId="urn:microsoft.com/office/officeart/2005/8/layout/vList5"/>
    <dgm:cxn modelId="{8EA986AB-DE23-49D6-B173-69C1F3EF5749}" type="presOf" srcId="{B638C75D-5E26-4E3D-A5D4-23250FFCC06C}" destId="{F1D7AD5C-DB44-4A19-8B7F-FADF354433E5}" srcOrd="0" destOrd="0" presId="urn:microsoft.com/office/officeart/2005/8/layout/vList5"/>
    <dgm:cxn modelId="{C5F9F286-A0D9-4819-B29F-BBD72255E484}" srcId="{B36805F1-1A26-4EA3-9773-7CB7D0B74A47}" destId="{69D16008-07C8-4217-92C4-09136E1731E2}" srcOrd="0" destOrd="0" parTransId="{C40A0F2F-4C93-4F39-82E3-A7ABA116290C}" sibTransId="{0102D502-5EC6-4341-9353-D063FEA34653}"/>
    <dgm:cxn modelId="{4F550278-68A2-464C-B4CB-0F656F2F9834}" type="presOf" srcId="{69D16008-07C8-4217-92C4-09136E1731E2}" destId="{D4CBDBA8-A4E6-4F9A-B98A-1579BA25CE39}" srcOrd="0" destOrd="0" presId="urn:microsoft.com/office/officeart/2005/8/layout/vList5"/>
    <dgm:cxn modelId="{F2199A1A-6F0A-4933-BC58-EF5291BE4D2D}" srcId="{69D16008-07C8-4217-92C4-09136E1731E2}" destId="{3398F98D-E559-466C-9C48-C267159993A5}" srcOrd="1" destOrd="0" parTransId="{3249EF6D-F16F-449B-8861-6743F539D4CE}" sibTransId="{BDF53366-09EE-4CD9-84BF-09BE5E8A814A}"/>
    <dgm:cxn modelId="{0DEA0A12-0BB9-419A-8DE2-8A3E5AB357C2}" srcId="{69D16008-07C8-4217-92C4-09136E1731E2}" destId="{B638C75D-5E26-4E3D-A5D4-23250FFCC06C}" srcOrd="0" destOrd="0" parTransId="{432BB2C1-C41E-48D1-ABA9-E06CDF6C82F7}" sibTransId="{7A5529E1-218E-4072-8B44-CCB999EF0CB2}"/>
    <dgm:cxn modelId="{5A898316-7F9D-456C-96E4-FE7EF43E9302}" type="presOf" srcId="{C359A1FE-0145-4C64-A42E-34284E3F2E08}" destId="{ED89CD7F-7917-4904-80B4-783F736258A1}" srcOrd="0" destOrd="0" presId="urn:microsoft.com/office/officeart/2005/8/layout/vList5"/>
    <dgm:cxn modelId="{BEF78FB1-7228-41EE-8839-1CFE77CD600A}" srcId="{A941703B-3989-4CCF-82DF-D90B0FAABB1E}" destId="{C359A1FE-0145-4C64-A42E-34284E3F2E08}" srcOrd="0" destOrd="0" parTransId="{919A282E-3D4A-4D20-9FCD-43521C15E4B0}" sibTransId="{6115E501-B288-4BD8-9913-8AFAF9AD0260}"/>
    <dgm:cxn modelId="{40EB1233-16FF-4148-9031-B88E37E1D285}" type="presOf" srcId="{85681603-BE50-42FD-A9CC-64FFB9A98157}" destId="{CF365A74-CAAD-414D-A1D9-DFD9ADC1E2B8}" srcOrd="0" destOrd="0" presId="urn:microsoft.com/office/officeart/2005/8/layout/vList5"/>
    <dgm:cxn modelId="{70DC0632-5769-435E-8FC4-D99990ABC8EE}" srcId="{85681603-BE50-42FD-A9CC-64FFB9A98157}" destId="{CF78353C-ED4A-44F8-82B9-AB8E4EAFD0F1}" srcOrd="0" destOrd="0" parTransId="{54F185F7-14B0-456C-85EA-EEB4DF057879}" sibTransId="{2A20F437-CC18-4F4D-A35D-EF123183B3B3}"/>
    <dgm:cxn modelId="{5D03C89E-8F8C-4910-AA71-4958FBAD4CC8}" type="presParOf" srcId="{33B8C528-80B2-472D-9692-8F1788AB7EC9}" destId="{DD4A62C7-52B3-4878-BF01-E85F977063BD}" srcOrd="0" destOrd="0" presId="urn:microsoft.com/office/officeart/2005/8/layout/vList5"/>
    <dgm:cxn modelId="{67650F72-8262-49FB-B599-3B652B685139}" type="presParOf" srcId="{DD4A62C7-52B3-4878-BF01-E85F977063BD}" destId="{D4CBDBA8-A4E6-4F9A-B98A-1579BA25CE39}" srcOrd="0" destOrd="0" presId="urn:microsoft.com/office/officeart/2005/8/layout/vList5"/>
    <dgm:cxn modelId="{5118A237-C6AF-4F1A-B249-0C8F4EE55D1B}" type="presParOf" srcId="{DD4A62C7-52B3-4878-BF01-E85F977063BD}" destId="{F1D7AD5C-DB44-4A19-8B7F-FADF354433E5}" srcOrd="1" destOrd="0" presId="urn:microsoft.com/office/officeart/2005/8/layout/vList5"/>
    <dgm:cxn modelId="{063C594C-3EE2-4264-8C2E-3FC520B5AB93}" type="presParOf" srcId="{33B8C528-80B2-472D-9692-8F1788AB7EC9}" destId="{C20CC4C3-A18D-47A0-B61A-C86FAC7878AB}" srcOrd="1" destOrd="0" presId="urn:microsoft.com/office/officeart/2005/8/layout/vList5"/>
    <dgm:cxn modelId="{497B9B51-2688-4A61-BFA6-0D844E2B3504}" type="presParOf" srcId="{33B8C528-80B2-472D-9692-8F1788AB7EC9}" destId="{54A3307B-93E8-4A13-9DC4-895525361CF7}" srcOrd="2" destOrd="0" presId="urn:microsoft.com/office/officeart/2005/8/layout/vList5"/>
    <dgm:cxn modelId="{28412B78-F24F-4F19-B0B8-6EFD90F4DCEC}" type="presParOf" srcId="{54A3307B-93E8-4A13-9DC4-895525361CF7}" destId="{9C9D0967-FA58-46BA-9235-5B5B6530A1AA}" srcOrd="0" destOrd="0" presId="urn:microsoft.com/office/officeart/2005/8/layout/vList5"/>
    <dgm:cxn modelId="{82ABFFAB-EE10-433C-8590-68E41D12FFAC}" type="presParOf" srcId="{54A3307B-93E8-4A13-9DC4-895525361CF7}" destId="{ED89CD7F-7917-4904-80B4-783F736258A1}" srcOrd="1" destOrd="0" presId="urn:microsoft.com/office/officeart/2005/8/layout/vList5"/>
    <dgm:cxn modelId="{A204EFED-2FC6-4CD3-8A26-90ED3F427EE7}" type="presParOf" srcId="{33B8C528-80B2-472D-9692-8F1788AB7EC9}" destId="{644D8222-4A71-4720-8FA7-1D26A5AFF0B5}" srcOrd="3" destOrd="0" presId="urn:microsoft.com/office/officeart/2005/8/layout/vList5"/>
    <dgm:cxn modelId="{8292061A-9269-4A0F-92FC-52087B1A1CA4}" type="presParOf" srcId="{33B8C528-80B2-472D-9692-8F1788AB7EC9}" destId="{AFE0987D-7B5A-4C81-BA3B-2D2739472C53}" srcOrd="4" destOrd="0" presId="urn:microsoft.com/office/officeart/2005/8/layout/vList5"/>
    <dgm:cxn modelId="{F5FE171A-DACF-4F87-A920-696D1607E61E}" type="presParOf" srcId="{AFE0987D-7B5A-4C81-BA3B-2D2739472C53}" destId="{CF365A74-CAAD-414D-A1D9-DFD9ADC1E2B8}" srcOrd="0" destOrd="0" presId="urn:microsoft.com/office/officeart/2005/8/layout/vList5"/>
    <dgm:cxn modelId="{A845080A-2A5A-49EF-BDA4-D66579B879D9}" type="presParOf" srcId="{AFE0987D-7B5A-4C81-BA3B-2D2739472C53}" destId="{E67F6727-7A83-4D6F-B692-20DDFF77EE91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7680" y="6780108"/>
            <a:ext cx="2275840" cy="389467"/>
          </a:xfrm>
          <a:prstGeom prst="rect">
            <a:avLst/>
          </a:prstGeo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44800" y="6780108"/>
            <a:ext cx="3576320" cy="3894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3120" y="6780108"/>
            <a:ext cx="812800" cy="389467"/>
          </a:xfrm>
          <a:prstGeom prst="rect">
            <a:avLst/>
          </a:prstGeo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3177865" r:id="rId1"/>
    <p:sldLayoutId id="2343177866" r:id="rId2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7875" y="406402"/>
            <a:ext cx="7988662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743201"/>
            <a:ext cx="44413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 smtClean="0">
                <a:latin typeface="Book Antiqua" panose="02040602050305030304" pitchFamily="18" charset="0"/>
              </a:rPr>
              <a:t>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561" y="6096001"/>
            <a:ext cx="91149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pPr algn="ctr"/>
            <a:r>
              <a:rPr lang="en-US" sz="2200" dirty="0">
                <a:latin typeface="Book Antiqua" panose="02040602050305030304" pitchFamily="18" charset="0"/>
              </a:rPr>
              <a:t>DEPARTMENT </a:t>
            </a:r>
            <a:r>
              <a:rPr lang="en-US" sz="2200" dirty="0" smtClean="0">
                <a:latin typeface="Book Antiqua" panose="02040602050305030304" pitchFamily="18" charset="0"/>
              </a:rPr>
              <a:t>OF PEDODONTICS AND PREVENTIVE DENTISTRY 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0" y="0"/>
            <a:ext cx="1486262" cy="22555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3528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FRACTURES OF MAXILLA  AND MANDIBLE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74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72318145"/>
              </p:ext>
            </p:extLst>
          </p:nvPr>
        </p:nvGraphicFramePr>
        <p:xfrm>
          <a:off x="1066800" y="2745901"/>
          <a:ext cx="7159901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="" xmlns:a16="http://schemas.microsoft.com/office/drawing/2014/main" val="946123654"/>
                    </a:ext>
                  </a:extLst>
                </a:gridCol>
                <a:gridCol w="3502301">
                  <a:extLst>
                    <a:ext uri="{9D8B030D-6E8A-4147-A177-3AD203B41FA5}">
                      <a16:colId xmlns="" xmlns:a16="http://schemas.microsoft.com/office/drawing/2014/main" val="2411658997"/>
                    </a:ext>
                  </a:extLst>
                </a:gridCol>
              </a:tblGrid>
              <a:tr h="45449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         Core areas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             Domain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68424398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Introduction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Incidence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baseline="0" dirty="0" err="1" smtClean="0"/>
                        <a:t>Mandibular</a:t>
                      </a:r>
                      <a:r>
                        <a:rPr lang="en-US" sz="2800" baseline="0" dirty="0" smtClean="0"/>
                        <a:t> dislocation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baseline="0" dirty="0" smtClean="0"/>
                        <a:t>references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8657250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905000" y="1828800"/>
            <a:ext cx="5464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0" y="1219200"/>
            <a:ext cx="19920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CATEGORY</a:t>
            </a:r>
            <a:endParaRPr lang="en-US" sz="3200" b="1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/>
        </p:nvGraphicFramePr>
        <p:xfrm>
          <a:off x="685800" y="1981200"/>
          <a:ext cx="8778240" cy="3620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609600"/>
            <a:ext cx="55483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TAKE AWAY HOME MESSAGE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981200"/>
            <a:ext cx="7620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Fractures of facial bone are less frequent in children than adult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All the major studies show facial fractures are most common in males than in females.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err="1" smtClean="0"/>
              <a:t>Dentoalveolar</a:t>
            </a:r>
            <a:r>
              <a:rPr lang="en-US" sz="3200" dirty="0" smtClean="0"/>
              <a:t> fracture is found in 18-15% of children and is manage by wire splints.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Fractures of nasal bone are more frequent than fractures of maxilla and </a:t>
            </a:r>
            <a:r>
              <a:rPr lang="en-US" sz="3200" dirty="0" err="1" smtClean="0"/>
              <a:t>zygoma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77">
  <a:themeElements>
    <a:clrScheme name="Theme7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115</Words>
  <Application>Microsoft Office PowerPoint</Application>
  <PresentationFormat>Custom</PresentationFormat>
  <Paragraphs>25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Theme77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user</cp:lastModifiedBy>
  <cp:revision>6</cp:revision>
  <dcterms:created xsi:type="dcterms:W3CDTF">2022-06-02T09:19:46Z</dcterms:created>
  <dcterms:modified xsi:type="dcterms:W3CDTF">2022-07-06T07:58:20Z</dcterms:modified>
  <cp:category/>
</cp:coreProperties>
</file>